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0"/>
  </p:notesMasterIdLst>
  <p:handoutMasterIdLst>
    <p:handoutMasterId r:id="rId21"/>
  </p:handoutMasterIdLst>
  <p:sldIdLst>
    <p:sldId id="257" r:id="rId5"/>
    <p:sldId id="258" r:id="rId6"/>
    <p:sldId id="264" r:id="rId7"/>
    <p:sldId id="265" r:id="rId8"/>
    <p:sldId id="266" r:id="rId9"/>
    <p:sldId id="267" r:id="rId10"/>
    <p:sldId id="268" r:id="rId11"/>
    <p:sldId id="269" r:id="rId12"/>
    <p:sldId id="275" r:id="rId13"/>
    <p:sldId id="270" r:id="rId14"/>
    <p:sldId id="271" r:id="rId15"/>
    <p:sldId id="272" r:id="rId16"/>
    <p:sldId id="273" r:id="rId17"/>
    <p:sldId id="274" r:id="rId18"/>
    <p:sldId id="261" r:id="rId19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04" autoAdjust="0"/>
  </p:normalViewPr>
  <p:slideViewPr>
    <p:cSldViewPr>
      <p:cViewPr varScale="1">
        <p:scale>
          <a:sx n="106" d="100"/>
          <a:sy n="106" d="100"/>
        </p:scale>
        <p:origin x="792" y="9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6/6/2022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6/6/2022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6/6/2022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6/6/2022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6/6/2022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6/6/2022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6/6/2022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6/6/2022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6/6/2022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6/6/2022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6/6/2022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6/6/2022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6/6/2022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6/6/2022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7868" y="1196752"/>
            <a:ext cx="10513168" cy="2000251"/>
          </a:xfrm>
        </p:spPr>
        <p:txBody>
          <a:bodyPr>
            <a:noAutofit/>
          </a:bodyPr>
          <a:lstStyle/>
          <a:p>
            <a:r>
              <a:rPr lang="sl-SI" sz="5200" dirty="0"/>
              <a:t>Predstavitev Projekta – </a:t>
            </a:r>
            <a:br>
              <a:rPr lang="en-GB" sz="5200" dirty="0"/>
            </a:br>
            <a:r>
              <a:rPr lang="sl-SI" sz="5200" dirty="0"/>
              <a:t>Digitalni dvojček, onesnaženost zraka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277CA67-9FB1-3503-DB13-B198B43F3D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7908" y="3228752"/>
            <a:ext cx="8735325" cy="1752600"/>
          </a:xfrm>
        </p:spPr>
        <p:txBody>
          <a:bodyPr/>
          <a:lstStyle/>
          <a:p>
            <a:r>
              <a:rPr lang="sl-SI" cap="none" dirty="0"/>
              <a:t>Maribor, junij 2022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D6024-0F0E-8474-EC31-574878E85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 </a:t>
            </a:r>
            <a:r>
              <a:rPr lang="en-GB" dirty="0" err="1"/>
              <a:t>strani</a:t>
            </a:r>
            <a:r>
              <a:rPr lang="en-GB" dirty="0"/>
              <a:t>: </a:t>
            </a:r>
            <a:r>
              <a:rPr lang="en-GB" dirty="0" err="1"/>
              <a:t>Osnovna</a:t>
            </a:r>
            <a:r>
              <a:rPr lang="en-GB" dirty="0"/>
              <a:t> </a:t>
            </a:r>
            <a:r>
              <a:rPr lang="en-GB" dirty="0" err="1"/>
              <a:t>stran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A8998-A1A9-B769-170E-2EDD3DD36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Osnovne</a:t>
            </a:r>
            <a:r>
              <a:rPr lang="en-GB" dirty="0"/>
              <a:t> </a:t>
            </a:r>
            <a:r>
              <a:rPr lang="en-GB" dirty="0" err="1"/>
              <a:t>informacije</a:t>
            </a:r>
            <a:r>
              <a:rPr lang="en-GB" dirty="0"/>
              <a:t> o </a:t>
            </a:r>
            <a:r>
              <a:rPr lang="en-GB" dirty="0" err="1"/>
              <a:t>strani</a:t>
            </a:r>
            <a:r>
              <a:rPr lang="en-GB" dirty="0"/>
              <a:t> in </a:t>
            </a:r>
            <a:r>
              <a:rPr lang="en-GB" dirty="0" err="1"/>
              <a:t>avtorjih</a:t>
            </a:r>
            <a:endParaRPr lang="en-GB" dirty="0"/>
          </a:p>
          <a:p>
            <a:r>
              <a:rPr lang="en-GB" dirty="0" err="1"/>
              <a:t>Povezave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podstrani</a:t>
            </a:r>
            <a:endParaRPr lang="en-GB" dirty="0"/>
          </a:p>
          <a:p>
            <a:r>
              <a:rPr lang="en-GB" dirty="0" err="1"/>
              <a:t>Pregleden</a:t>
            </a:r>
            <a:r>
              <a:rPr lang="en-GB" dirty="0"/>
              <a:t> in </a:t>
            </a:r>
            <a:r>
              <a:rPr lang="en-GB" dirty="0" err="1"/>
              <a:t>preprost</a:t>
            </a:r>
            <a:r>
              <a:rPr lang="en-GB" dirty="0"/>
              <a:t> </a:t>
            </a:r>
            <a:r>
              <a:rPr lang="en-GB" dirty="0" err="1"/>
              <a:t>vmesnik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C5E1FB-385C-4320-17B5-9323D4CE70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91" b="16392"/>
          <a:stretch/>
        </p:blipFill>
        <p:spPr>
          <a:xfrm>
            <a:off x="2062889" y="3429000"/>
            <a:ext cx="8063045" cy="323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458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D6024-0F0E-8474-EC31-574878E85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 </a:t>
            </a:r>
            <a:r>
              <a:rPr lang="en-GB" dirty="0" err="1"/>
              <a:t>strani</a:t>
            </a:r>
            <a:r>
              <a:rPr lang="en-GB" dirty="0"/>
              <a:t>: </a:t>
            </a:r>
            <a:r>
              <a:rPr lang="en-GB" dirty="0" err="1"/>
              <a:t>Grafi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A8998-A1A9-B769-170E-2EDD3DD36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Prikaz</a:t>
            </a:r>
            <a:r>
              <a:rPr lang="en-GB" dirty="0"/>
              <a:t> </a:t>
            </a:r>
            <a:r>
              <a:rPr lang="en-GB" dirty="0" err="1"/>
              <a:t>delcev</a:t>
            </a:r>
            <a:r>
              <a:rPr lang="en-GB" dirty="0"/>
              <a:t> </a:t>
            </a:r>
            <a:r>
              <a:rPr lang="en-GB" dirty="0" err="1"/>
              <a:t>snovi</a:t>
            </a:r>
            <a:r>
              <a:rPr lang="en-GB" dirty="0"/>
              <a:t> po </a:t>
            </a:r>
            <a:r>
              <a:rPr lang="en-GB" dirty="0" err="1"/>
              <a:t>lokacijah</a:t>
            </a:r>
            <a:endParaRPr lang="en-GB" dirty="0"/>
          </a:p>
          <a:p>
            <a:r>
              <a:rPr lang="en-GB" dirty="0" err="1"/>
              <a:t>Možnosti</a:t>
            </a:r>
            <a:r>
              <a:rPr lang="en-GB" dirty="0"/>
              <a:t> </a:t>
            </a:r>
            <a:r>
              <a:rPr lang="en-GB" dirty="0" err="1"/>
              <a:t>prilagajanja</a:t>
            </a:r>
            <a:r>
              <a:rPr lang="en-GB" dirty="0"/>
              <a:t> </a:t>
            </a:r>
            <a:r>
              <a:rPr lang="en-GB" dirty="0" err="1"/>
              <a:t>grafov</a:t>
            </a:r>
            <a:endParaRPr lang="en-GB" dirty="0"/>
          </a:p>
          <a:p>
            <a:r>
              <a:rPr lang="en-GB" dirty="0" err="1"/>
              <a:t>Grafika</a:t>
            </a:r>
            <a:r>
              <a:rPr lang="en-GB" dirty="0"/>
              <a:t> </a:t>
            </a:r>
            <a:r>
              <a:rPr lang="en-GB" dirty="0" err="1"/>
              <a:t>vezana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administratorske</a:t>
            </a:r>
            <a:r>
              <a:rPr lang="en-GB" dirty="0"/>
              <a:t> </a:t>
            </a:r>
            <a:r>
              <a:rPr lang="en-GB" dirty="0" err="1"/>
              <a:t>nastavitve</a:t>
            </a:r>
            <a:endParaRPr lang="en-GB" dirty="0"/>
          </a:p>
        </p:txBody>
      </p:sp>
      <p:pic>
        <p:nvPicPr>
          <p:cNvPr id="4" name="Slika 4">
            <a:extLst>
              <a:ext uri="{FF2B5EF4-FFF2-40B4-BE49-F238E27FC236}">
                <a16:creationId xmlns:a16="http://schemas.microsoft.com/office/drawing/2014/main" id="{7A0111E7-2B72-4BF1-2EE8-F4CC94D5E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5" r="4820"/>
          <a:stretch/>
        </p:blipFill>
        <p:spPr>
          <a:xfrm>
            <a:off x="909836" y="3429000"/>
            <a:ext cx="5616624" cy="3216958"/>
          </a:xfrm>
          <a:prstGeom prst="rect">
            <a:avLst/>
          </a:prstGeom>
        </p:spPr>
      </p:pic>
      <p:pic>
        <p:nvPicPr>
          <p:cNvPr id="5" name="Slika 10">
            <a:extLst>
              <a:ext uri="{FF2B5EF4-FFF2-40B4-BE49-F238E27FC236}">
                <a16:creationId xmlns:a16="http://schemas.microsoft.com/office/drawing/2014/main" id="{E73B836E-1ACB-808D-DB23-57D1BDAF37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51" t="26155" r="12500"/>
          <a:stretch/>
        </p:blipFill>
        <p:spPr>
          <a:xfrm>
            <a:off x="6742484" y="3784333"/>
            <a:ext cx="5297234" cy="2506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60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265F3-5087-D8D8-4B26-96E4B6B73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 </a:t>
            </a:r>
            <a:r>
              <a:rPr lang="en-GB" dirty="0" err="1"/>
              <a:t>strani</a:t>
            </a:r>
            <a:r>
              <a:rPr lang="en-GB" dirty="0"/>
              <a:t>: </a:t>
            </a:r>
            <a:r>
              <a:rPr lang="en-GB" dirty="0" err="1"/>
              <a:t>Zemljevidi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5B31D-B11A-B59F-B0C2-B5DCFC9AD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Prikaz</a:t>
            </a:r>
            <a:r>
              <a:rPr lang="en-GB" dirty="0"/>
              <a:t> </a:t>
            </a:r>
            <a:r>
              <a:rPr lang="en-GB" dirty="0" err="1"/>
              <a:t>vseh</a:t>
            </a:r>
            <a:r>
              <a:rPr lang="en-GB" dirty="0"/>
              <a:t> </a:t>
            </a:r>
            <a:r>
              <a:rPr lang="en-GB" dirty="0" err="1"/>
              <a:t>lokacij</a:t>
            </a:r>
            <a:endParaRPr lang="en-GB" dirty="0"/>
          </a:p>
          <a:p>
            <a:r>
              <a:rPr lang="en-GB" dirty="0" err="1"/>
              <a:t>Možnost</a:t>
            </a:r>
            <a:r>
              <a:rPr lang="en-GB" dirty="0"/>
              <a:t> </a:t>
            </a:r>
            <a:r>
              <a:rPr lang="en-GB" dirty="0" err="1"/>
              <a:t>prikaza</a:t>
            </a:r>
            <a:r>
              <a:rPr lang="en-GB" dirty="0"/>
              <a:t> </a:t>
            </a:r>
            <a:r>
              <a:rPr lang="en-GB" dirty="0" err="1"/>
              <a:t>dodatnih</a:t>
            </a:r>
            <a:r>
              <a:rPr lang="en-GB" dirty="0"/>
              <a:t> </a:t>
            </a:r>
            <a:r>
              <a:rPr lang="en-GB" dirty="0" err="1"/>
              <a:t>informacij</a:t>
            </a:r>
            <a:endParaRPr lang="en-GB" dirty="0"/>
          </a:p>
          <a:p>
            <a:r>
              <a:rPr lang="en-GB" dirty="0"/>
              <a:t>D3 </a:t>
            </a:r>
            <a:r>
              <a:rPr lang="en-GB" dirty="0" err="1"/>
              <a:t>zemljevidi</a:t>
            </a:r>
            <a:r>
              <a:rPr lang="en-GB" dirty="0"/>
              <a:t>, </a:t>
            </a:r>
            <a:r>
              <a:rPr lang="en-GB" dirty="0" err="1"/>
              <a:t>animirani</a:t>
            </a:r>
            <a:r>
              <a:rPr lang="en-GB" dirty="0"/>
              <a:t> </a:t>
            </a:r>
            <a:r>
              <a:rPr lang="en-GB" dirty="0" err="1"/>
              <a:t>zemljevidi</a:t>
            </a:r>
            <a:endParaRPr lang="en-GB" dirty="0"/>
          </a:p>
        </p:txBody>
      </p:sp>
      <p:pic>
        <p:nvPicPr>
          <p:cNvPr id="4" name="Slika 5">
            <a:extLst>
              <a:ext uri="{FF2B5EF4-FFF2-40B4-BE49-F238E27FC236}">
                <a16:creationId xmlns:a16="http://schemas.microsoft.com/office/drawing/2014/main" id="{0B3EF48E-768E-8617-0A53-62D66A4FA4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00" t="10939" r="13000" b="1676"/>
          <a:stretch/>
        </p:blipFill>
        <p:spPr>
          <a:xfrm>
            <a:off x="1023526" y="3788050"/>
            <a:ext cx="5400600" cy="2736305"/>
          </a:xfrm>
          <a:prstGeom prst="rect">
            <a:avLst/>
          </a:prstGeom>
        </p:spPr>
      </p:pic>
      <p:pic>
        <p:nvPicPr>
          <p:cNvPr id="5" name="Slika 6">
            <a:extLst>
              <a:ext uri="{FF2B5EF4-FFF2-40B4-BE49-F238E27FC236}">
                <a16:creationId xmlns:a16="http://schemas.microsoft.com/office/drawing/2014/main" id="{752B0038-D79B-AF29-8E66-1976114532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52" b="5975"/>
          <a:stretch/>
        </p:blipFill>
        <p:spPr>
          <a:xfrm>
            <a:off x="6673417" y="3788050"/>
            <a:ext cx="5327121" cy="2736306"/>
          </a:xfrm>
          <a:prstGeom prst="rect">
            <a:avLst/>
          </a:prstGeom>
        </p:spPr>
      </p:pic>
      <p:pic>
        <p:nvPicPr>
          <p:cNvPr id="6" name="Slika 7">
            <a:extLst>
              <a:ext uri="{FF2B5EF4-FFF2-40B4-BE49-F238E27FC236}">
                <a16:creationId xmlns:a16="http://schemas.microsoft.com/office/drawing/2014/main" id="{A0F6ADE9-8AE3-D820-F310-0994B0AA35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500" t="26747" r="38750" b="6077"/>
          <a:stretch/>
        </p:blipFill>
        <p:spPr>
          <a:xfrm>
            <a:off x="8119574" y="1123507"/>
            <a:ext cx="3456384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012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96619-7162-05A7-043B-15C867F3A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 </a:t>
            </a:r>
            <a:r>
              <a:rPr lang="en-GB" dirty="0" err="1"/>
              <a:t>strani</a:t>
            </a:r>
            <a:r>
              <a:rPr lang="en-GB" dirty="0"/>
              <a:t>: </a:t>
            </a:r>
            <a:r>
              <a:rPr lang="en-GB" dirty="0" err="1"/>
              <a:t>Informacije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FF104-6409-E153-E9F5-DFB95ADA7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Informacije</a:t>
            </a:r>
            <a:r>
              <a:rPr lang="en-GB" dirty="0"/>
              <a:t> o </a:t>
            </a:r>
            <a:r>
              <a:rPr lang="en-GB" dirty="0" err="1"/>
              <a:t>zbranih</a:t>
            </a:r>
            <a:r>
              <a:rPr lang="en-GB" dirty="0"/>
              <a:t> </a:t>
            </a:r>
            <a:r>
              <a:rPr lang="en-GB" dirty="0" err="1"/>
              <a:t>podatkih</a:t>
            </a:r>
            <a:endParaRPr lang="en-GB" dirty="0"/>
          </a:p>
          <a:p>
            <a:r>
              <a:rPr lang="en-GB" dirty="0" err="1"/>
              <a:t>Podatki</a:t>
            </a:r>
            <a:r>
              <a:rPr lang="en-GB" dirty="0"/>
              <a:t> ARSO o </a:t>
            </a:r>
            <a:r>
              <a:rPr lang="en-GB" dirty="0" err="1"/>
              <a:t>kakovosti</a:t>
            </a:r>
            <a:r>
              <a:rPr lang="en-GB" dirty="0"/>
              <a:t> </a:t>
            </a:r>
            <a:r>
              <a:rPr lang="en-GB" dirty="0" err="1"/>
              <a:t>zraka</a:t>
            </a:r>
            <a:endParaRPr lang="en-GB" dirty="0"/>
          </a:p>
        </p:txBody>
      </p:sp>
      <p:pic>
        <p:nvPicPr>
          <p:cNvPr id="4" name="Slika 11">
            <a:extLst>
              <a:ext uri="{FF2B5EF4-FFF2-40B4-BE49-F238E27FC236}">
                <a16:creationId xmlns:a16="http://schemas.microsoft.com/office/drawing/2014/main" id="{EE844771-2914-A576-36AE-28449D919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8028" y="2996952"/>
            <a:ext cx="7533522" cy="368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163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ECFAA-91B8-C517-9538-587EF1CFB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 </a:t>
            </a:r>
            <a:r>
              <a:rPr lang="en-GB" dirty="0" err="1"/>
              <a:t>strani</a:t>
            </a:r>
            <a:r>
              <a:rPr lang="en-GB" dirty="0"/>
              <a:t>: </a:t>
            </a:r>
            <a:r>
              <a:rPr lang="en-GB" dirty="0" err="1"/>
              <a:t>Prijava</a:t>
            </a:r>
            <a:r>
              <a:rPr lang="en-GB" dirty="0"/>
              <a:t> in </a:t>
            </a:r>
            <a:r>
              <a:rPr lang="en-GB" dirty="0" err="1"/>
              <a:t>administratorske</a:t>
            </a:r>
            <a:r>
              <a:rPr lang="en-GB" dirty="0"/>
              <a:t> </a:t>
            </a:r>
            <a:r>
              <a:rPr lang="en-GB" dirty="0" err="1"/>
              <a:t>možnosti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6A9CC-DEA4-A2E8-32C3-C500CD834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Prijava</a:t>
            </a:r>
            <a:r>
              <a:rPr lang="en-GB" dirty="0"/>
              <a:t> v portal</a:t>
            </a:r>
          </a:p>
          <a:p>
            <a:r>
              <a:rPr lang="en-GB" dirty="0" err="1"/>
              <a:t>Omogočeni</a:t>
            </a:r>
            <a:r>
              <a:rPr lang="en-GB" dirty="0"/>
              <a:t> le </a:t>
            </a:r>
            <a:r>
              <a:rPr lang="en-GB" dirty="0" err="1"/>
              <a:t>administratorski</a:t>
            </a:r>
            <a:r>
              <a:rPr lang="en-GB" dirty="0"/>
              <a:t> </a:t>
            </a:r>
            <a:r>
              <a:rPr lang="en-GB" dirty="0" err="1"/>
              <a:t>računi</a:t>
            </a:r>
            <a:endParaRPr lang="en-GB" dirty="0"/>
          </a:p>
          <a:p>
            <a:r>
              <a:rPr lang="en-GB" dirty="0" err="1"/>
              <a:t>Nastavitve</a:t>
            </a:r>
            <a:r>
              <a:rPr lang="en-GB" dirty="0"/>
              <a:t> </a:t>
            </a:r>
            <a:r>
              <a:rPr lang="en-GB" dirty="0" err="1"/>
              <a:t>grafike</a:t>
            </a:r>
            <a:endParaRPr lang="en-GB" dirty="0"/>
          </a:p>
        </p:txBody>
      </p:sp>
      <p:pic>
        <p:nvPicPr>
          <p:cNvPr id="4" name="Slika 14">
            <a:extLst>
              <a:ext uri="{FF2B5EF4-FFF2-40B4-BE49-F238E27FC236}">
                <a16:creationId xmlns:a16="http://schemas.microsoft.com/office/drawing/2014/main" id="{1A0C4EA3-A048-9465-CA64-74D0066063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2"/>
          <a:stretch/>
        </p:blipFill>
        <p:spPr>
          <a:xfrm>
            <a:off x="1413892" y="3509669"/>
            <a:ext cx="6264696" cy="30736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C3D26A-E5E6-5AE2-3099-6853C2E63F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6435"/>
          <a:stretch/>
        </p:blipFill>
        <p:spPr>
          <a:xfrm>
            <a:off x="8182644" y="2624391"/>
            <a:ext cx="3744416" cy="242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27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46A43-CCF1-3EE7-DC59-3D3B5D74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Zaključek in prihodnost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0A1FB-CC37-638D-6D76-755FBF2C5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Zadovoljni z končnim rezultatom</a:t>
            </a:r>
          </a:p>
          <a:p>
            <a:r>
              <a:rPr lang="sl-SI" dirty="0"/>
              <a:t>Nadaljnji razvoj </a:t>
            </a:r>
            <a:r>
              <a:rPr lang="en-GB" dirty="0" err="1"/>
              <a:t>strani</a:t>
            </a:r>
            <a:endParaRPr lang="en-GB" dirty="0"/>
          </a:p>
          <a:p>
            <a:r>
              <a:rPr lang="en-GB" dirty="0" err="1"/>
              <a:t>Implementacija</a:t>
            </a:r>
            <a:r>
              <a:rPr lang="en-GB" dirty="0"/>
              <a:t> </a:t>
            </a:r>
            <a:r>
              <a:rPr lang="en-GB" dirty="0" err="1"/>
              <a:t>dodatnih</a:t>
            </a:r>
            <a:r>
              <a:rPr lang="en-GB" dirty="0"/>
              <a:t> </a:t>
            </a:r>
            <a:r>
              <a:rPr lang="en-GB" dirty="0" err="1"/>
              <a:t>funkcionalnosti</a:t>
            </a:r>
            <a:endParaRPr lang="sl-SI" dirty="0"/>
          </a:p>
          <a:p>
            <a:r>
              <a:rPr lang="sl-SI" dirty="0"/>
              <a:t>Vzdrževanje </a:t>
            </a:r>
            <a:r>
              <a:rPr lang="en-GB" dirty="0" err="1"/>
              <a:t>strani</a:t>
            </a:r>
            <a:r>
              <a:rPr lang="en-GB" dirty="0"/>
              <a:t> in </a:t>
            </a:r>
            <a:r>
              <a:rPr lang="sl-SI" dirty="0"/>
              <a:t>gostovanja</a:t>
            </a:r>
          </a:p>
        </p:txBody>
      </p:sp>
    </p:spTree>
    <p:extLst>
      <p:ext uri="{BB962C8B-B14F-4D97-AF65-F5344CB8AC3E}">
        <p14:creationId xmlns:p14="http://schemas.microsoft.com/office/powerpoint/2010/main" val="167141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46A43-CCF1-3EE7-DC59-3D3B5D740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O ekipi in projektu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0A1FB-CC37-638D-6D76-755FBF2C5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Projekt: Digitalni dvojček Maribora</a:t>
            </a:r>
            <a:endParaRPr lang="en-GB" dirty="0"/>
          </a:p>
          <a:p>
            <a:r>
              <a:rPr lang="sl-SI" dirty="0"/>
              <a:t>Tema</a:t>
            </a:r>
            <a:r>
              <a:rPr lang="en-GB" dirty="0"/>
              <a:t>: </a:t>
            </a:r>
            <a:r>
              <a:rPr lang="sl-SI" dirty="0"/>
              <a:t>Onesnaženost</a:t>
            </a:r>
            <a:r>
              <a:rPr lang="en-GB" dirty="0"/>
              <a:t> </a:t>
            </a:r>
            <a:r>
              <a:rPr lang="sl-SI" dirty="0"/>
              <a:t>zraka</a:t>
            </a:r>
          </a:p>
          <a:p>
            <a:r>
              <a:rPr lang="sl-SI" dirty="0"/>
              <a:t>Ime ekipe: </a:t>
            </a:r>
            <a:r>
              <a:rPr lang="sl-SI" dirty="0" err="1"/>
              <a:t>camel_case</a:t>
            </a:r>
            <a:endParaRPr lang="sl-SI" dirty="0"/>
          </a:p>
          <a:p>
            <a:r>
              <a:rPr lang="sl-SI" dirty="0"/>
              <a:t>Člani ekipe:</a:t>
            </a:r>
          </a:p>
          <a:p>
            <a:pPr lvl="1"/>
            <a:r>
              <a:rPr lang="sl-SI" dirty="0"/>
              <a:t>Luka Golčman</a:t>
            </a:r>
            <a:r>
              <a:rPr lang="en-GB" dirty="0"/>
              <a:t> (</a:t>
            </a:r>
            <a:r>
              <a:rPr lang="en-GB" dirty="0" err="1"/>
              <a:t>vodja</a:t>
            </a:r>
            <a:r>
              <a:rPr lang="en-GB" dirty="0"/>
              <a:t>)</a:t>
            </a:r>
            <a:endParaRPr lang="sl-SI" dirty="0"/>
          </a:p>
          <a:p>
            <a:pPr lvl="1"/>
            <a:r>
              <a:rPr lang="sl-SI" dirty="0"/>
              <a:t>Jure Dolar</a:t>
            </a:r>
          </a:p>
          <a:p>
            <a:pPr lvl="1"/>
            <a:r>
              <a:rPr lang="sl-SI" dirty="0"/>
              <a:t>Matija Šiško</a:t>
            </a:r>
          </a:p>
        </p:txBody>
      </p:sp>
    </p:spTree>
    <p:extLst>
      <p:ext uri="{BB962C8B-B14F-4D97-AF65-F5344CB8AC3E}">
        <p14:creationId xmlns:p14="http://schemas.microsoft.com/office/powerpoint/2010/main" val="245117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149AB-2AF3-6F71-08D8-87B27CB51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 </a:t>
            </a:r>
            <a:r>
              <a:rPr lang="en-GB" dirty="0" err="1"/>
              <a:t>uporabljenih</a:t>
            </a:r>
            <a:r>
              <a:rPr lang="en-GB" dirty="0"/>
              <a:t> </a:t>
            </a:r>
            <a:r>
              <a:rPr lang="en-GB" dirty="0" err="1"/>
              <a:t>podatkih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2F1B9-605E-E412-F3E9-C5035FD59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Podatki povezani s kakovostjo zraka</a:t>
            </a:r>
          </a:p>
          <a:p>
            <a:r>
              <a:rPr lang="sl-SI" dirty="0"/>
              <a:t>Trenutno obdelujemo in hranimo</a:t>
            </a:r>
          </a:p>
          <a:p>
            <a:pPr lvl="1"/>
            <a:r>
              <a:rPr lang="sl-SI"/>
              <a:t>Geografske podatke</a:t>
            </a:r>
          </a:p>
          <a:p>
            <a:pPr lvl="1"/>
            <a:r>
              <a:rPr lang="sl-SI"/>
              <a:t>Kakovost in delce v zraku</a:t>
            </a:r>
          </a:p>
          <a:p>
            <a:r>
              <a:rPr lang="sl-SI"/>
              <a:t>Planiramo </a:t>
            </a:r>
            <a:r>
              <a:rPr lang="sl-SI" dirty="0"/>
              <a:t>obdelovanje</a:t>
            </a:r>
          </a:p>
          <a:p>
            <a:pPr lvl="1"/>
            <a:r>
              <a:rPr lang="sl-SI"/>
              <a:t>Vremensk</a:t>
            </a:r>
            <a:r>
              <a:rPr lang="en-GB"/>
              <a:t>ega</a:t>
            </a:r>
            <a:r>
              <a:rPr lang="sl-SI"/>
              <a:t> stanj</a:t>
            </a:r>
            <a:r>
              <a:rPr lang="en-GB"/>
              <a:t>a</a:t>
            </a:r>
            <a:endParaRPr lang="sl-SI"/>
          </a:p>
          <a:p>
            <a:pPr lvl="1"/>
            <a:r>
              <a:rPr lang="sl-SI"/>
              <a:t>Prometn</a:t>
            </a:r>
            <a:r>
              <a:rPr lang="en-GB"/>
              <a:t>ih</a:t>
            </a:r>
            <a:r>
              <a:rPr lang="sl-SI"/>
              <a:t> informacij</a:t>
            </a:r>
            <a:endParaRPr lang="sl-SI" dirty="0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19EAA685-C86E-2223-9D32-6E5FA26B9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6420" y="3433691"/>
            <a:ext cx="5064760" cy="289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004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BFD36-0D67-5823-5DA1-B3C359E2F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 anchor="b">
            <a:normAutofit/>
          </a:bodyPr>
          <a:lstStyle/>
          <a:p>
            <a:r>
              <a:rPr lang="en-GB" dirty="0"/>
              <a:t>Tipi in </a:t>
            </a:r>
            <a:r>
              <a:rPr lang="en-GB" dirty="0" err="1"/>
              <a:t>izvor</a:t>
            </a:r>
            <a:r>
              <a:rPr lang="en-GB" dirty="0"/>
              <a:t> </a:t>
            </a:r>
            <a:r>
              <a:rPr lang="en-GB" dirty="0" err="1"/>
              <a:t>podatkov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EE098-3557-EA96-29BB-34ABC69E7D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163561" cy="4465320"/>
          </a:xfrm>
        </p:spPr>
        <p:txBody>
          <a:bodyPr>
            <a:normAutofit/>
          </a:bodyPr>
          <a:lstStyle/>
          <a:p>
            <a:r>
              <a:rPr lang="en-GB" sz="2400" dirty="0" err="1"/>
              <a:t>Delimo</a:t>
            </a:r>
            <a:r>
              <a:rPr lang="en-GB" sz="2400" dirty="0"/>
              <a:t> </a:t>
            </a:r>
            <a:r>
              <a:rPr lang="en-GB" sz="2400" dirty="0" err="1"/>
              <a:t>na</a:t>
            </a:r>
            <a:r>
              <a:rPr lang="en-GB" sz="2400" dirty="0"/>
              <a:t>: </a:t>
            </a:r>
            <a:r>
              <a:rPr lang="en-GB" sz="2400" dirty="0" err="1"/>
              <a:t>generirane</a:t>
            </a:r>
            <a:r>
              <a:rPr lang="en-GB" sz="2400" dirty="0"/>
              <a:t> in </a:t>
            </a:r>
            <a:r>
              <a:rPr lang="en-GB" sz="2400" dirty="0" err="1"/>
              <a:t>pridobljene</a:t>
            </a:r>
            <a:endParaRPr lang="en-GB" sz="2400" dirty="0"/>
          </a:p>
          <a:p>
            <a:r>
              <a:rPr lang="en-GB" sz="2400" dirty="0" err="1"/>
              <a:t>Pridobljeni</a:t>
            </a:r>
            <a:r>
              <a:rPr lang="en-GB" sz="2400" dirty="0"/>
              <a:t> </a:t>
            </a:r>
            <a:r>
              <a:rPr lang="en-GB" sz="2400" dirty="0" err="1"/>
              <a:t>podatki</a:t>
            </a:r>
            <a:endParaRPr lang="en-GB" sz="2400" dirty="0"/>
          </a:p>
          <a:p>
            <a:pPr lvl="1"/>
            <a:r>
              <a:rPr lang="en-GB" dirty="0" err="1"/>
              <a:t>Geografski</a:t>
            </a:r>
            <a:r>
              <a:rPr lang="en-GB" dirty="0"/>
              <a:t> in </a:t>
            </a:r>
            <a:r>
              <a:rPr lang="en-GB" dirty="0" err="1"/>
              <a:t>podatki</a:t>
            </a:r>
            <a:r>
              <a:rPr lang="en-GB" dirty="0"/>
              <a:t> o </a:t>
            </a:r>
            <a:r>
              <a:rPr lang="en-GB" dirty="0" err="1"/>
              <a:t>zraku</a:t>
            </a:r>
            <a:endParaRPr lang="en-GB" dirty="0"/>
          </a:p>
          <a:p>
            <a:pPr lvl="1"/>
            <a:r>
              <a:rPr lang="en-GB" dirty="0" err="1"/>
              <a:t>Povzeti</a:t>
            </a:r>
            <a:r>
              <a:rPr lang="en-GB" dirty="0"/>
              <a:t> z ARSO </a:t>
            </a:r>
            <a:r>
              <a:rPr lang="en-GB" dirty="0" err="1"/>
              <a:t>strani</a:t>
            </a:r>
            <a:r>
              <a:rPr lang="en-GB" dirty="0"/>
              <a:t>, .xml format</a:t>
            </a:r>
          </a:p>
          <a:p>
            <a:r>
              <a:rPr lang="en-GB" sz="2400" dirty="0" err="1"/>
              <a:t>Generirani</a:t>
            </a:r>
            <a:r>
              <a:rPr lang="en-GB" sz="2400" dirty="0"/>
              <a:t> </a:t>
            </a:r>
            <a:r>
              <a:rPr lang="en-GB" sz="2400" dirty="0" err="1"/>
              <a:t>podatki</a:t>
            </a:r>
            <a:endParaRPr lang="en-GB" sz="2400" dirty="0"/>
          </a:p>
          <a:p>
            <a:pPr lvl="1"/>
            <a:r>
              <a:rPr lang="en-GB" dirty="0" err="1"/>
              <a:t>Ustvarjeni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</a:t>
            </a:r>
            <a:r>
              <a:rPr lang="en-GB" dirty="0" err="1"/>
              <a:t>mestih</a:t>
            </a:r>
            <a:r>
              <a:rPr lang="en-GB" dirty="0"/>
              <a:t> </a:t>
            </a:r>
            <a:r>
              <a:rPr lang="en-GB" dirty="0" err="1"/>
              <a:t>manjkajočih</a:t>
            </a:r>
            <a:r>
              <a:rPr lang="en-GB" dirty="0"/>
              <a:t> </a:t>
            </a:r>
            <a:r>
              <a:rPr lang="en-GB" dirty="0" err="1"/>
              <a:t>senzorjev</a:t>
            </a:r>
            <a:endParaRPr lang="en-GB" dirty="0"/>
          </a:p>
          <a:p>
            <a:pPr lvl="1"/>
            <a:r>
              <a:rPr lang="en-GB" dirty="0" err="1"/>
              <a:t>Omejeni</a:t>
            </a:r>
            <a:r>
              <a:rPr lang="en-GB" dirty="0"/>
              <a:t> </a:t>
            </a:r>
            <a:r>
              <a:rPr lang="en-GB" dirty="0" err="1"/>
              <a:t>na</a:t>
            </a:r>
            <a:r>
              <a:rPr lang="en-GB" dirty="0"/>
              <a:t> Maribor</a:t>
            </a:r>
          </a:p>
          <a:p>
            <a:pPr lvl="1"/>
            <a:r>
              <a:rPr lang="en-GB" dirty="0" err="1"/>
              <a:t>Vprašljiva</a:t>
            </a:r>
            <a:r>
              <a:rPr lang="en-GB" dirty="0"/>
              <a:t> </a:t>
            </a:r>
            <a:r>
              <a:rPr lang="en-GB" dirty="0" err="1"/>
              <a:t>natančnost</a:t>
            </a:r>
            <a:endParaRPr lang="en-GB" dirty="0"/>
          </a:p>
        </p:txBody>
      </p:sp>
      <p:pic>
        <p:nvPicPr>
          <p:cNvPr id="4" name="Slika 1" descr="Text&#10;&#10;Description automatically generated">
            <a:extLst>
              <a:ext uri="{FF2B5EF4-FFF2-40B4-BE49-F238E27FC236}">
                <a16:creationId xmlns:a16="http://schemas.microsoft.com/office/drawing/2014/main" id="{602C347D-0701-8961-2546-8CD1DB0456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625"/>
          <a:stretch/>
        </p:blipFill>
        <p:spPr>
          <a:xfrm>
            <a:off x="6977576" y="1706880"/>
            <a:ext cx="4124939" cy="446532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96767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A707A-8A39-E279-7F27-7E38BE44D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 anchor="b">
            <a:normAutofit/>
          </a:bodyPr>
          <a:lstStyle/>
          <a:p>
            <a:r>
              <a:rPr lang="en-GB" dirty="0" err="1"/>
              <a:t>Obdelava</a:t>
            </a:r>
            <a:r>
              <a:rPr lang="en-GB" dirty="0"/>
              <a:t> in </a:t>
            </a:r>
            <a:r>
              <a:rPr lang="en-GB" dirty="0" err="1"/>
              <a:t>razčlemba</a:t>
            </a:r>
            <a:r>
              <a:rPr lang="en-GB" dirty="0"/>
              <a:t> </a:t>
            </a:r>
            <a:r>
              <a:rPr lang="en-GB" dirty="0" err="1"/>
              <a:t>podatkov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40F88-873F-7FF1-6C50-730ECAEE9C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235569" cy="4465320"/>
          </a:xfrm>
        </p:spPr>
        <p:txBody>
          <a:bodyPr>
            <a:normAutofit/>
          </a:bodyPr>
          <a:lstStyle/>
          <a:p>
            <a:r>
              <a:rPr lang="en-GB" dirty="0"/>
              <a:t>Program </a:t>
            </a:r>
            <a:r>
              <a:rPr lang="en-GB" dirty="0" err="1"/>
              <a:t>napisan</a:t>
            </a:r>
            <a:r>
              <a:rPr lang="en-GB" dirty="0"/>
              <a:t> v </a:t>
            </a:r>
            <a:r>
              <a:rPr lang="en-GB" dirty="0" err="1"/>
              <a:t>Pythonu</a:t>
            </a:r>
            <a:endParaRPr lang="en-GB" dirty="0"/>
          </a:p>
          <a:p>
            <a:r>
              <a:rPr lang="en-GB" dirty="0" err="1"/>
              <a:t>Podatki</a:t>
            </a:r>
            <a:r>
              <a:rPr lang="en-GB" dirty="0"/>
              <a:t> </a:t>
            </a:r>
            <a:r>
              <a:rPr lang="en-GB" dirty="0" err="1"/>
              <a:t>prebrani</a:t>
            </a:r>
            <a:r>
              <a:rPr lang="en-GB" dirty="0"/>
              <a:t> </a:t>
            </a:r>
            <a:r>
              <a:rPr lang="en-GB" dirty="0" err="1"/>
              <a:t>iz</a:t>
            </a:r>
            <a:r>
              <a:rPr lang="en-GB" dirty="0"/>
              <a:t> .xml </a:t>
            </a:r>
            <a:r>
              <a:rPr lang="en-GB" dirty="0" err="1"/>
              <a:t>datoteke</a:t>
            </a:r>
            <a:endParaRPr lang="en-GB" dirty="0"/>
          </a:p>
          <a:p>
            <a:r>
              <a:rPr lang="en-GB" dirty="0" err="1"/>
              <a:t>Interpretirani</a:t>
            </a:r>
            <a:r>
              <a:rPr lang="en-GB" dirty="0"/>
              <a:t> in </a:t>
            </a:r>
            <a:r>
              <a:rPr lang="en-GB" dirty="0" err="1"/>
              <a:t>razbiti</a:t>
            </a:r>
            <a:r>
              <a:rPr lang="en-GB" dirty="0"/>
              <a:t> s </a:t>
            </a:r>
            <a:r>
              <a:rPr lang="en-GB" dirty="0" err="1"/>
              <a:t>skripto</a:t>
            </a:r>
            <a:endParaRPr lang="en-GB" dirty="0"/>
          </a:p>
          <a:p>
            <a:r>
              <a:rPr lang="en-GB" dirty="0" err="1"/>
              <a:t>Začasno</a:t>
            </a:r>
            <a:r>
              <a:rPr lang="en-GB" dirty="0"/>
              <a:t> </a:t>
            </a:r>
            <a:r>
              <a:rPr lang="en-GB" dirty="0" err="1"/>
              <a:t>hranjenje</a:t>
            </a:r>
            <a:r>
              <a:rPr lang="en-GB" dirty="0"/>
              <a:t> in </a:t>
            </a:r>
            <a:r>
              <a:rPr lang="en-GB" dirty="0" err="1"/>
              <a:t>njihovo</a:t>
            </a:r>
            <a:r>
              <a:rPr lang="en-GB" dirty="0"/>
              <a:t> </a:t>
            </a:r>
            <a:r>
              <a:rPr lang="en-GB" dirty="0" err="1"/>
              <a:t>urejanje</a:t>
            </a:r>
            <a:endParaRPr lang="en-GB" dirty="0"/>
          </a:p>
          <a:p>
            <a:r>
              <a:rPr lang="en-GB" dirty="0" err="1"/>
              <a:t>Poslani</a:t>
            </a:r>
            <a:r>
              <a:rPr lang="en-GB" dirty="0"/>
              <a:t> v PB s </a:t>
            </a:r>
            <a:r>
              <a:rPr lang="en-GB" dirty="0" err="1"/>
              <a:t>pomočjo</a:t>
            </a:r>
            <a:r>
              <a:rPr lang="en-GB" dirty="0"/>
              <a:t> API-</a:t>
            </a:r>
            <a:r>
              <a:rPr lang="en-GB" dirty="0" err="1"/>
              <a:t>ja</a:t>
            </a:r>
            <a:endParaRPr lang="en-GB" dirty="0"/>
          </a:p>
        </p:txBody>
      </p:sp>
      <p:pic>
        <p:nvPicPr>
          <p:cNvPr id="4" name="Slika 2" descr="Text&#10;&#10;Description automatically generated">
            <a:extLst>
              <a:ext uri="{FF2B5EF4-FFF2-40B4-BE49-F238E27FC236}">
                <a16:creationId xmlns:a16="http://schemas.microsoft.com/office/drawing/2014/main" id="{8DFC866D-E444-3D3B-BFCB-8D6EAD6EA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8468" y="2130261"/>
            <a:ext cx="5078677" cy="361855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5212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79B6F-7BE6-F44D-4CAA-9E1D20F3D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 anchor="b">
            <a:normAutofit/>
          </a:bodyPr>
          <a:lstStyle/>
          <a:p>
            <a:r>
              <a:rPr lang="en-GB" dirty="0" err="1"/>
              <a:t>Podatkovna</a:t>
            </a:r>
            <a:r>
              <a:rPr lang="en-GB" dirty="0"/>
              <a:t> </a:t>
            </a:r>
            <a:r>
              <a:rPr lang="en-GB" dirty="0" err="1"/>
              <a:t>baza</a:t>
            </a:r>
            <a:r>
              <a:rPr lang="en-GB" dirty="0"/>
              <a:t> in </a:t>
            </a:r>
            <a:r>
              <a:rPr lang="en-GB" dirty="0" err="1"/>
              <a:t>hramba</a:t>
            </a:r>
            <a:r>
              <a:rPr lang="en-GB" dirty="0"/>
              <a:t> </a:t>
            </a:r>
            <a:r>
              <a:rPr lang="en-GB" dirty="0" err="1"/>
              <a:t>podatkov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94621-87B4-D0D2-4D3A-DA5AF2A8F2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/>
          <a:p>
            <a:r>
              <a:rPr lang="en-GB" dirty="0" err="1"/>
              <a:t>Vsi</a:t>
            </a:r>
            <a:r>
              <a:rPr lang="en-GB" dirty="0"/>
              <a:t> </a:t>
            </a:r>
            <a:r>
              <a:rPr lang="en-GB" dirty="0" err="1"/>
              <a:t>podatki</a:t>
            </a:r>
            <a:r>
              <a:rPr lang="en-GB" dirty="0"/>
              <a:t> </a:t>
            </a:r>
            <a:r>
              <a:rPr lang="en-GB" dirty="0" err="1"/>
              <a:t>shranjeni</a:t>
            </a:r>
            <a:r>
              <a:rPr lang="en-GB" dirty="0"/>
              <a:t> v NoSQL </a:t>
            </a:r>
            <a:r>
              <a:rPr lang="en-GB" dirty="0" err="1"/>
              <a:t>bazi</a:t>
            </a:r>
            <a:r>
              <a:rPr lang="en-GB" dirty="0"/>
              <a:t> MongoDB</a:t>
            </a:r>
          </a:p>
          <a:p>
            <a:r>
              <a:rPr lang="en-GB" dirty="0" err="1"/>
              <a:t>Zagotovljeno</a:t>
            </a:r>
            <a:r>
              <a:rPr lang="en-GB" dirty="0"/>
              <a:t> </a:t>
            </a:r>
            <a:r>
              <a:rPr lang="en-GB" dirty="0" err="1"/>
              <a:t>spletno</a:t>
            </a:r>
            <a:r>
              <a:rPr lang="en-GB" dirty="0"/>
              <a:t> </a:t>
            </a:r>
            <a:r>
              <a:rPr lang="en-GB" dirty="0" err="1"/>
              <a:t>gostovanje</a:t>
            </a:r>
            <a:r>
              <a:rPr lang="en-GB" dirty="0"/>
              <a:t> in </a:t>
            </a:r>
            <a:r>
              <a:rPr lang="en-GB" dirty="0" err="1"/>
              <a:t>dostop</a:t>
            </a:r>
            <a:endParaRPr lang="en-GB" dirty="0"/>
          </a:p>
          <a:p>
            <a:r>
              <a:rPr lang="en-GB" dirty="0" err="1"/>
              <a:t>Podatki</a:t>
            </a:r>
            <a:r>
              <a:rPr lang="en-GB" dirty="0"/>
              <a:t> </a:t>
            </a:r>
            <a:r>
              <a:rPr lang="en-GB" dirty="0" err="1"/>
              <a:t>shranjeni</a:t>
            </a:r>
            <a:r>
              <a:rPr lang="en-GB" dirty="0"/>
              <a:t> po </a:t>
            </a:r>
            <a:r>
              <a:rPr lang="en-GB" dirty="0" err="1"/>
              <a:t>principu</a:t>
            </a:r>
            <a:r>
              <a:rPr lang="en-GB" dirty="0"/>
              <a:t> </a:t>
            </a:r>
            <a:r>
              <a:rPr lang="en-GB" dirty="0" err="1"/>
              <a:t>ključ-vrenost</a:t>
            </a:r>
            <a:endParaRPr lang="en-GB" dirty="0"/>
          </a:p>
          <a:p>
            <a:r>
              <a:rPr lang="en-GB" dirty="0" err="1"/>
              <a:t>Hramba</a:t>
            </a:r>
            <a:r>
              <a:rPr lang="en-GB" dirty="0"/>
              <a:t> </a:t>
            </a:r>
            <a:r>
              <a:rPr lang="en-GB" dirty="0" err="1"/>
              <a:t>prirejena</a:t>
            </a:r>
            <a:r>
              <a:rPr lang="en-GB" dirty="0"/>
              <a:t> </a:t>
            </a:r>
            <a:r>
              <a:rPr lang="en-GB" dirty="0" err="1"/>
              <a:t>trenutnim</a:t>
            </a:r>
            <a:r>
              <a:rPr lang="en-GB" dirty="0"/>
              <a:t> </a:t>
            </a:r>
            <a:r>
              <a:rPr lang="en-GB" dirty="0" err="1"/>
              <a:t>potrebam</a:t>
            </a:r>
            <a:endParaRPr lang="en-GB" dirty="0"/>
          </a:p>
        </p:txBody>
      </p:sp>
      <p:pic>
        <p:nvPicPr>
          <p:cNvPr id="4" name="Slika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E4C590F-3627-9131-2B87-3C037E7FAF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" r="4" b="4"/>
          <a:stretch/>
        </p:blipFill>
        <p:spPr bwMode="auto">
          <a:xfrm>
            <a:off x="6500707" y="1706880"/>
            <a:ext cx="5078677" cy="446532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1168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16C38-42C5-46B2-1B3B-6CFF0C80C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</p:spPr>
        <p:txBody>
          <a:bodyPr anchor="b">
            <a:normAutofit/>
          </a:bodyPr>
          <a:lstStyle/>
          <a:p>
            <a:r>
              <a:rPr lang="en-GB" dirty="0" err="1"/>
              <a:t>Namizna</a:t>
            </a:r>
            <a:r>
              <a:rPr lang="en-GB" dirty="0"/>
              <a:t> </a:t>
            </a:r>
            <a:r>
              <a:rPr lang="en-GB" dirty="0" err="1"/>
              <a:t>aplikacija</a:t>
            </a:r>
            <a:r>
              <a:rPr lang="en-GB" dirty="0"/>
              <a:t> za </a:t>
            </a:r>
            <a:r>
              <a:rPr lang="en-GB" dirty="0" err="1"/>
              <a:t>skripte</a:t>
            </a:r>
            <a:r>
              <a:rPr lang="en-GB" dirty="0"/>
              <a:t> s </a:t>
            </a:r>
            <a:r>
              <a:rPr lang="en-GB" dirty="0" err="1"/>
              <a:t>podatki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984B2-1FC1-5432-9AD6-B6958548D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/>
          <a:p>
            <a:r>
              <a:rPr lang="en-GB" dirty="0" err="1"/>
              <a:t>Aplikacija</a:t>
            </a:r>
            <a:r>
              <a:rPr lang="en-GB" dirty="0"/>
              <a:t> za </a:t>
            </a:r>
            <a:r>
              <a:rPr lang="en-GB" dirty="0" err="1"/>
              <a:t>lažje</a:t>
            </a:r>
            <a:r>
              <a:rPr lang="en-GB" dirty="0"/>
              <a:t> </a:t>
            </a:r>
            <a:r>
              <a:rPr lang="en-GB" dirty="0" err="1"/>
              <a:t>delo</a:t>
            </a:r>
            <a:r>
              <a:rPr lang="en-GB" dirty="0"/>
              <a:t> s Python </a:t>
            </a:r>
            <a:r>
              <a:rPr lang="en-GB" dirty="0" err="1"/>
              <a:t>skriptami</a:t>
            </a:r>
            <a:endParaRPr lang="en-GB" dirty="0"/>
          </a:p>
          <a:p>
            <a:r>
              <a:rPr lang="en-GB" dirty="0" err="1"/>
              <a:t>Preprost</a:t>
            </a:r>
            <a:r>
              <a:rPr lang="en-GB" dirty="0"/>
              <a:t> </a:t>
            </a:r>
            <a:r>
              <a:rPr lang="en-GB" dirty="0" err="1"/>
              <a:t>grafični</a:t>
            </a:r>
            <a:r>
              <a:rPr lang="en-GB" dirty="0"/>
              <a:t> </a:t>
            </a:r>
            <a:r>
              <a:rPr lang="en-GB" dirty="0" err="1"/>
              <a:t>vmesnik</a:t>
            </a:r>
            <a:endParaRPr lang="en-GB" dirty="0"/>
          </a:p>
          <a:p>
            <a:r>
              <a:rPr lang="en-GB" dirty="0" err="1"/>
              <a:t>Funkcije</a:t>
            </a:r>
            <a:r>
              <a:rPr lang="en-GB" dirty="0"/>
              <a:t> za </a:t>
            </a:r>
            <a:r>
              <a:rPr lang="en-GB" dirty="0" err="1"/>
              <a:t>zagon</a:t>
            </a:r>
            <a:r>
              <a:rPr lang="en-GB" dirty="0"/>
              <a:t> </a:t>
            </a:r>
            <a:r>
              <a:rPr lang="en-GB" dirty="0" err="1"/>
              <a:t>programa</a:t>
            </a:r>
            <a:r>
              <a:rPr lang="en-GB" dirty="0"/>
              <a:t> in </a:t>
            </a:r>
            <a:r>
              <a:rPr lang="en-GB" dirty="0" err="1"/>
              <a:t>prikaze</a:t>
            </a:r>
            <a:r>
              <a:rPr lang="en-GB" dirty="0"/>
              <a:t> </a:t>
            </a:r>
            <a:r>
              <a:rPr lang="en-GB" dirty="0" err="1"/>
              <a:t>odgovorov</a:t>
            </a:r>
            <a:endParaRPr lang="en-GB" dirty="0"/>
          </a:p>
          <a:p>
            <a:r>
              <a:rPr lang="en-GB" dirty="0" err="1"/>
              <a:t>Implementirano</a:t>
            </a:r>
            <a:r>
              <a:rPr lang="en-GB" dirty="0"/>
              <a:t> z Compose Multiplatform v </a:t>
            </a:r>
            <a:r>
              <a:rPr lang="en-GB" dirty="0" err="1"/>
              <a:t>Kotlinu</a:t>
            </a:r>
            <a:endParaRPr lang="en-GB" dirty="0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89B3A82-2491-4512-7936-052C66977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460" y="1706880"/>
            <a:ext cx="5354345" cy="3159063"/>
          </a:xfrm>
          <a:prstGeom prst="rect">
            <a:avLst/>
          </a:prstGeom>
          <a:noFill/>
        </p:spPr>
      </p:pic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B9B21EDE-D743-E286-85DA-64F8D9695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7257" y="5301208"/>
            <a:ext cx="2952750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102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20A7F-741D-A4DC-AFD6-0A424FACA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Implementacija</a:t>
            </a:r>
            <a:r>
              <a:rPr lang="en-GB" dirty="0"/>
              <a:t>: </a:t>
            </a:r>
            <a:r>
              <a:rPr lang="en-GB" dirty="0" err="1"/>
              <a:t>Spletna</a:t>
            </a:r>
            <a:r>
              <a:rPr lang="en-GB" dirty="0"/>
              <a:t> </a:t>
            </a:r>
            <a:r>
              <a:rPr lang="en-GB" dirty="0" err="1"/>
              <a:t>storitev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74B2B-EE87-05F7-6C7D-8E4639CBF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API </a:t>
            </a:r>
            <a:r>
              <a:rPr lang="en-GB" dirty="0" err="1"/>
              <a:t>storitev</a:t>
            </a:r>
            <a:endParaRPr lang="en-GB" dirty="0"/>
          </a:p>
          <a:p>
            <a:r>
              <a:rPr lang="en-GB" dirty="0" err="1"/>
              <a:t>Avtorizacija</a:t>
            </a:r>
            <a:r>
              <a:rPr lang="en-GB" dirty="0"/>
              <a:t> z JWT </a:t>
            </a:r>
            <a:r>
              <a:rPr lang="en-GB" dirty="0" err="1"/>
              <a:t>ključi</a:t>
            </a:r>
            <a:endParaRPr lang="en-GB" dirty="0"/>
          </a:p>
          <a:p>
            <a:r>
              <a:rPr lang="en-GB" dirty="0" err="1"/>
              <a:t>Geoprostorske</a:t>
            </a:r>
            <a:r>
              <a:rPr lang="en-GB" dirty="0"/>
              <a:t> </a:t>
            </a:r>
            <a:r>
              <a:rPr lang="en-GB" dirty="0" err="1"/>
              <a:t>poizvedbe</a:t>
            </a:r>
            <a:endParaRPr lang="en-GB" dirty="0"/>
          </a:p>
        </p:txBody>
      </p:sp>
      <p:pic>
        <p:nvPicPr>
          <p:cNvPr id="4" name="Slika 2">
            <a:extLst>
              <a:ext uri="{FF2B5EF4-FFF2-40B4-BE49-F238E27FC236}">
                <a16:creationId xmlns:a16="http://schemas.microsoft.com/office/drawing/2014/main" id="{18A9D62A-4D27-25EB-5189-11A0E33574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0"/>
          <a:stretch/>
        </p:blipFill>
        <p:spPr>
          <a:xfrm>
            <a:off x="1058645" y="3781472"/>
            <a:ext cx="4963759" cy="2967628"/>
          </a:xfrm>
          <a:prstGeom prst="rect">
            <a:avLst/>
          </a:prstGeom>
        </p:spPr>
      </p:pic>
      <p:pic>
        <p:nvPicPr>
          <p:cNvPr id="5" name="Slika 15">
            <a:extLst>
              <a:ext uri="{FF2B5EF4-FFF2-40B4-BE49-F238E27FC236}">
                <a16:creationId xmlns:a16="http://schemas.microsoft.com/office/drawing/2014/main" id="{A7D9B0A2-C6B0-757D-B55A-7B9717FC65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51" t="2189" r="3751"/>
          <a:stretch/>
        </p:blipFill>
        <p:spPr>
          <a:xfrm>
            <a:off x="6382444" y="4080997"/>
            <a:ext cx="5526114" cy="2584092"/>
          </a:xfrm>
          <a:prstGeom prst="rect">
            <a:avLst/>
          </a:prstGeom>
        </p:spPr>
      </p:pic>
      <p:pic>
        <p:nvPicPr>
          <p:cNvPr id="7" name="Slika 16">
            <a:extLst>
              <a:ext uri="{FF2B5EF4-FFF2-40B4-BE49-F238E27FC236}">
                <a16:creationId xmlns:a16="http://schemas.microsoft.com/office/drawing/2014/main" id="{823F8EB3-0DB6-0533-5AE6-E34117B31B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80" r="5194"/>
          <a:stretch/>
        </p:blipFill>
        <p:spPr>
          <a:xfrm>
            <a:off x="6345140" y="2006557"/>
            <a:ext cx="5600721" cy="18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30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80C9D-5762-626E-C441-189F91B8F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Implementacija</a:t>
            </a:r>
            <a:r>
              <a:rPr lang="en-GB" dirty="0"/>
              <a:t>: </a:t>
            </a:r>
            <a:r>
              <a:rPr lang="en-GB" dirty="0" err="1"/>
              <a:t>Spletni</a:t>
            </a:r>
            <a:r>
              <a:rPr lang="en-GB" dirty="0"/>
              <a:t> </a:t>
            </a:r>
            <a:r>
              <a:rPr lang="en-GB" dirty="0" err="1"/>
              <a:t>vmesnik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E2610-9DF6-F637-F1C2-E90CE54D7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Vsa</a:t>
            </a:r>
            <a:r>
              <a:rPr lang="en-GB" dirty="0"/>
              <a:t> </a:t>
            </a:r>
            <a:r>
              <a:rPr lang="en-GB" dirty="0" err="1"/>
              <a:t>oblika</a:t>
            </a:r>
            <a:r>
              <a:rPr lang="en-GB" dirty="0"/>
              <a:t> </a:t>
            </a:r>
            <a:r>
              <a:rPr lang="en-GB" dirty="0" err="1"/>
              <a:t>spisana</a:t>
            </a:r>
            <a:r>
              <a:rPr lang="en-GB" dirty="0"/>
              <a:t> </a:t>
            </a:r>
            <a:r>
              <a:rPr lang="en-GB" dirty="0" err="1"/>
              <a:t>ročno</a:t>
            </a:r>
            <a:r>
              <a:rPr lang="en-GB" dirty="0"/>
              <a:t>, s </a:t>
            </a:r>
            <a:r>
              <a:rPr lang="en-GB" dirty="0" err="1"/>
              <a:t>pomočjo</a:t>
            </a:r>
            <a:r>
              <a:rPr lang="en-GB" dirty="0"/>
              <a:t> </a:t>
            </a:r>
            <a:r>
              <a:rPr lang="en-GB" dirty="0" err="1"/>
              <a:t>Bootstrapa</a:t>
            </a:r>
            <a:endParaRPr lang="en-GB" dirty="0"/>
          </a:p>
          <a:p>
            <a:r>
              <a:rPr lang="en-GB" dirty="0" err="1"/>
              <a:t>Napredna</a:t>
            </a:r>
            <a:r>
              <a:rPr lang="en-GB" dirty="0"/>
              <a:t> in </a:t>
            </a:r>
            <a:r>
              <a:rPr lang="en-GB" dirty="0" err="1"/>
              <a:t>animirana</a:t>
            </a:r>
            <a:r>
              <a:rPr lang="en-GB" dirty="0"/>
              <a:t> </a:t>
            </a:r>
            <a:r>
              <a:rPr lang="en-GB" dirty="0" err="1"/>
              <a:t>vizualizacija</a:t>
            </a:r>
            <a:endParaRPr lang="en-GB" dirty="0"/>
          </a:p>
          <a:p>
            <a:r>
              <a:rPr lang="en-GB" dirty="0" err="1"/>
              <a:t>Grafi</a:t>
            </a:r>
            <a:r>
              <a:rPr lang="en-GB" dirty="0"/>
              <a:t>, </a:t>
            </a:r>
            <a:r>
              <a:rPr lang="en-GB" dirty="0" err="1"/>
              <a:t>zemljevidi</a:t>
            </a:r>
            <a:r>
              <a:rPr lang="en-GB" dirty="0"/>
              <a:t>, </a:t>
            </a:r>
            <a:r>
              <a:rPr lang="en-GB" dirty="0" err="1"/>
              <a:t>dinamičnost</a:t>
            </a:r>
            <a:r>
              <a:rPr lang="en-GB" dirty="0"/>
              <a:t> </a:t>
            </a:r>
            <a:r>
              <a:rPr lang="en-GB" dirty="0" err="1"/>
              <a:t>strani</a:t>
            </a:r>
            <a:endParaRPr lang="en-GB" dirty="0"/>
          </a:p>
        </p:txBody>
      </p:sp>
      <p:pic>
        <p:nvPicPr>
          <p:cNvPr id="4" name="Slika 17">
            <a:extLst>
              <a:ext uri="{FF2B5EF4-FFF2-40B4-BE49-F238E27FC236}">
                <a16:creationId xmlns:a16="http://schemas.microsoft.com/office/drawing/2014/main" id="{EA1E76B8-DC1E-62C6-CD8D-1358427B7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6580" y="4033197"/>
            <a:ext cx="4274350" cy="2246012"/>
          </a:xfrm>
          <a:prstGeom prst="rect">
            <a:avLst/>
          </a:prstGeom>
        </p:spPr>
      </p:pic>
      <p:pic>
        <p:nvPicPr>
          <p:cNvPr id="5" name="Slika 19">
            <a:extLst>
              <a:ext uri="{FF2B5EF4-FFF2-40B4-BE49-F238E27FC236}">
                <a16:creationId xmlns:a16="http://schemas.microsoft.com/office/drawing/2014/main" id="{F1A68C07-3285-CC00-8D91-D72B0FBA0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186" y="3575368"/>
            <a:ext cx="6067361" cy="3168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37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135</TotalTime>
  <Words>325</Words>
  <Application>Microsoft Office PowerPoint</Application>
  <PresentationFormat>Custom</PresentationFormat>
  <Paragraphs>75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Tech 16x9</vt:lpstr>
      <vt:lpstr>Predstavitev Projekta –  Digitalni dvojček, onesnaženost zraka</vt:lpstr>
      <vt:lpstr>O ekipi in projektu</vt:lpstr>
      <vt:lpstr>O uporabljenih podatkih</vt:lpstr>
      <vt:lpstr>Tipi in izvor podatkov</vt:lpstr>
      <vt:lpstr>Obdelava in razčlemba podatkov</vt:lpstr>
      <vt:lpstr>Podatkovna baza in hramba podatkov</vt:lpstr>
      <vt:lpstr>Namizna aplikacija za skripte s podatki</vt:lpstr>
      <vt:lpstr>Implementacija: Spletna storitev</vt:lpstr>
      <vt:lpstr>Implementacija: Spletni vmesnik</vt:lpstr>
      <vt:lpstr>O strani: Osnovna stran</vt:lpstr>
      <vt:lpstr>O strani: Grafi</vt:lpstr>
      <vt:lpstr>O strani: Zemljevidi</vt:lpstr>
      <vt:lpstr>O strani: Informacije</vt:lpstr>
      <vt:lpstr>O strani: Prijava in administratorske možnosti</vt:lpstr>
      <vt:lpstr>Zaključek in prihodnost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Predstavitev Projekta – Sistemska administracija</dc:title>
  <dc:creator>Luka Golčman</dc:creator>
  <cp:lastModifiedBy>Luka Golčman</cp:lastModifiedBy>
  <cp:revision>4</cp:revision>
  <dcterms:created xsi:type="dcterms:W3CDTF">2022-06-02T23:43:20Z</dcterms:created>
  <dcterms:modified xsi:type="dcterms:W3CDTF">2022-06-06T02:01:19Z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